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sldIdLst>
    <p:sldId id="257" r:id="rId5"/>
    <p:sldId id="268" r:id="rId6"/>
    <p:sldId id="269" r:id="rId7"/>
    <p:sldId id="270" r:id="rId8"/>
    <p:sldId id="279" r:id="rId9"/>
    <p:sldId id="278" r:id="rId10"/>
    <p:sldId id="280" r:id="rId11"/>
    <p:sldId id="286" r:id="rId12"/>
    <p:sldId id="281" r:id="rId13"/>
    <p:sldId id="288" r:id="rId14"/>
    <p:sldId id="289" r:id="rId15"/>
    <p:sldId id="282" r:id="rId16"/>
    <p:sldId id="283" r:id="rId17"/>
    <p:sldId id="29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89965" autoAdjust="0"/>
  </p:normalViewPr>
  <p:slideViewPr>
    <p:cSldViewPr snapToGrid="0" showGuides="1">
      <p:cViewPr varScale="1">
        <p:scale>
          <a:sx n="67" d="100"/>
          <a:sy n="67" d="100"/>
        </p:scale>
        <p:origin x="-54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18-12-2018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9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36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20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340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xmlns="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xmlns="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xmlns="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xmlns="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xmlns="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xmlns="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xmlns="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xmlns="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xmlns="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xmlns="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xmlns="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xmlns="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18-12-2018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75554383-98AF-4A47-BB65-705FAAA4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38549D-1A8B-447D-9816-F9AC617D7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tretch/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91486" y="5376057"/>
            <a:ext cx="27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SOS</a:t>
            </a:r>
          </a:p>
          <a:p>
            <a:r>
              <a:rPr lang="en-US" sz="2800" dirty="0"/>
              <a:t>Created By: K.O.D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E609B-4211-466D-9EDC-6958304C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Buttons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F8A5218-52DC-4CDF-B060-D3F32756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7E7831-8D53-4C46-A9CB-A0B7D4E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0" y="2939474"/>
            <a:ext cx="11933775" cy="8718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38CE341D-3A36-4900-A01F-6F7174405FA0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ECFBDA-2F65-417F-8999-33EDEE085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" t="81421" r="2593" b="8485"/>
          <a:stretch/>
        </p:blipFill>
        <p:spPr>
          <a:xfrm>
            <a:off x="1871013" y="4441299"/>
            <a:ext cx="3712370" cy="692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E00AC4-A4B4-4276-9326-C58610763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48283" r="4029" b="41616"/>
          <a:stretch/>
        </p:blipFill>
        <p:spPr>
          <a:xfrm>
            <a:off x="7465399" y="4406419"/>
            <a:ext cx="3588327" cy="69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44C58D2-C22E-4F19-9615-0077EF306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02" t="57373" r="14502" b="34331"/>
          <a:stretch/>
        </p:blipFill>
        <p:spPr>
          <a:xfrm>
            <a:off x="4366384" y="1740622"/>
            <a:ext cx="2738797" cy="568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233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1CDCA0-01D0-4A7F-82AE-296C68A6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Modal dialog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075D5A6-E2E9-4B66-9843-685F2FC8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2935E5-054E-49A8-9B28-0B6EE54C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77" y="3053688"/>
            <a:ext cx="8407014" cy="22804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F3FD2F7E-C9CB-4391-BD48-681C34447DEE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71BF62-85A6-4C9C-B724-C36FD99EE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1" t="20404" r="9776" b="38788"/>
          <a:stretch/>
        </p:blipFill>
        <p:spPr>
          <a:xfrm>
            <a:off x="332509" y="1510145"/>
            <a:ext cx="3034145" cy="2798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602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C</a:t>
            </a:r>
            <a:r>
              <a:rPr lang="en-US" sz="4400" cap="none" dirty="0">
                <a:solidFill>
                  <a:srgbClr val="000000"/>
                </a:solidFill>
              </a:rPr>
              <a:t>ontroller</a:t>
            </a:r>
            <a:r>
              <a:rPr lang="en-US" sz="4400" dirty="0">
                <a:solidFill>
                  <a:srgbClr val="000000"/>
                </a:solidFill>
              </a:rPr>
              <a:t> l</a:t>
            </a:r>
            <a:r>
              <a:rPr lang="en-US" sz="4400" cap="none" dirty="0">
                <a:solidFill>
                  <a:srgbClr val="000000"/>
                </a:solidFill>
              </a:rPr>
              <a:t>ayer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2A8F98F-E480-4857-B9E4-1F3B725D224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alphaModFix/>
            <a:extLst/>
          </a:blip>
          <a:srcRect l="1475" r="2985" b="2"/>
          <a:stretch/>
        </p:blipFill>
        <p:spPr>
          <a:xfrm>
            <a:off x="0" y="906463"/>
            <a:ext cx="4838700" cy="5064125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43576" y="2425556"/>
            <a:ext cx="4976812" cy="32686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Functions of the Control Layer:</a:t>
            </a:r>
            <a:endParaRPr lang="en-US" sz="105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Next</a:t>
            </a:r>
            <a:r>
              <a:rPr lang="en-US" sz="2000" dirty="0" smtClean="0">
                <a:solidFill>
                  <a:srgbClr val="000000"/>
                </a:solidFill>
              </a:rPr>
              <a:t>( )</a:t>
            </a:r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 err="1">
                <a:solidFill>
                  <a:srgbClr val="000000"/>
                </a:solidFill>
              </a:rPr>
              <a:t>setPosition</a:t>
            </a:r>
            <a:r>
              <a:rPr lang="en-US" sz="2000" dirty="0" smtClean="0">
                <a:solidFill>
                  <a:srgbClr val="000000"/>
                </a:solidFill>
              </a:rPr>
              <a:t>( )</a:t>
            </a:r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 err="1">
                <a:solidFill>
                  <a:srgbClr val="000000"/>
                </a:solidFill>
              </a:rPr>
              <a:t>detectTrio</a:t>
            </a:r>
            <a:r>
              <a:rPr lang="en-US" sz="2000" dirty="0" smtClean="0">
                <a:solidFill>
                  <a:srgbClr val="000000"/>
                </a:solidFill>
              </a:rPr>
              <a:t>( )</a:t>
            </a:r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F7432BD-C05E-4E55-BEF3-BCB4F9932CF3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</p:spTree>
    <p:extLst>
      <p:ext uri="{BB962C8B-B14F-4D97-AF65-F5344CB8AC3E}">
        <p14:creationId xmlns:p14="http://schemas.microsoft.com/office/powerpoint/2010/main" val="103902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65041-B126-426D-901E-9D05F14B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 position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CD67AD-571E-46CE-9A02-C988F826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94688"/>
            <a:ext cx="6780700" cy="48662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44F6053-E8C3-4B26-938A-3191A217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9EC71654-96A5-4280-94F3-931C61A9F92C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ADB2FB-3E9B-44BE-B360-9FEC1972E676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</p:spTree>
    <p:extLst>
      <p:ext uri="{BB962C8B-B14F-4D97-AF65-F5344CB8AC3E}">
        <p14:creationId xmlns:p14="http://schemas.microsoft.com/office/powerpoint/2010/main" val="58122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A87C1E3-35EE-497D-8FCB-B945C9E5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4" name="2018_12_14_14_14_51">
            <a:hlinkClick r:id="" action="ppaction://media"/>
            <a:extLst>
              <a:ext uri="{FF2B5EF4-FFF2-40B4-BE49-F238E27FC236}">
                <a16:creationId xmlns:a16="http://schemas.microsoft.com/office/drawing/2014/main" xmlns="" id="{39EFD681-ACC5-4CE4-8184-E15B2D10A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8068" y="0"/>
            <a:ext cx="3881438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A9E6FB5E-27E9-4DDC-8387-2E3D382201A8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</p:spTree>
    <p:extLst>
      <p:ext uri="{BB962C8B-B14F-4D97-AF65-F5344CB8AC3E}">
        <p14:creationId xmlns:p14="http://schemas.microsoft.com/office/powerpoint/2010/main" val="40400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743A8A-1EFD-411F-BF10-11B71D138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JM" dirty="0"/>
              <a:t>KOD </a:t>
            </a:r>
            <a:r>
              <a:rPr lang="en-JM" dirty="0" err="1"/>
              <a:t>inc</a:t>
            </a:r>
            <a:endParaRPr lang="en-JM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3DA4BF-0455-4391-A862-9DF47D2B96B8}"/>
              </a:ext>
            </a:extLst>
          </p:cNvPr>
          <p:cNvSpPr/>
          <p:nvPr/>
        </p:nvSpPr>
        <p:spPr>
          <a:xfrm>
            <a:off x="6469778" y="4378036"/>
            <a:ext cx="532542" cy="503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175870C6-CF88-4B48-83F9-AFD63153F4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98EA921C-7C3C-4CD5-B6B0-307B9E8D638D}"/>
              </a:ext>
            </a:extLst>
          </p:cNvPr>
          <p:cNvSpPr/>
          <p:nvPr/>
        </p:nvSpPr>
        <p:spPr>
          <a:xfrm>
            <a:off x="9878291" y="0"/>
            <a:ext cx="2105891" cy="22264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SOS O</a:t>
            </a:r>
            <a:r>
              <a:rPr lang="en-US" sz="4400" cap="none" dirty="0">
                <a:solidFill>
                  <a:schemeClr val="tx1"/>
                </a:solidFill>
              </a:rPr>
              <a:t>verview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C71654-96A5-4280-94F3-931C61A9F92C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SOS is a gaming application that allows persons to compete against each other to see who can get the most “SOS” before all the slots are filled up.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989DDF34-EB81-467E-967A-A8C096B9B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796" r="7305" b="1"/>
          <a:stretch/>
        </p:blipFill>
        <p:spPr>
          <a:xfrm>
            <a:off x="6893317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DC981B5-8F17-4F9C-AEB1-1ACAAAF3BE0B}"/>
              </a:ext>
            </a:extLst>
          </p:cNvPr>
          <p:cNvSpPr/>
          <p:nvPr/>
        </p:nvSpPr>
        <p:spPr>
          <a:xfrm>
            <a:off x="267286" y="6246055"/>
            <a:ext cx="1899139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S</a:t>
            </a:r>
            <a:r>
              <a:rPr lang="en-US" sz="4400" cap="none" dirty="0">
                <a:solidFill>
                  <a:srgbClr val="000000"/>
                </a:solidFill>
              </a:rPr>
              <a:t>ystem </a:t>
            </a:r>
            <a:r>
              <a:rPr lang="en-US" sz="4400" dirty="0">
                <a:solidFill>
                  <a:srgbClr val="000000"/>
                </a:solidFill>
              </a:rPr>
              <a:t>s</a:t>
            </a:r>
            <a:r>
              <a:rPr lang="en-US" sz="4400" cap="none" dirty="0">
                <a:solidFill>
                  <a:srgbClr val="000000"/>
                </a:solidFill>
              </a:rPr>
              <a:t>tructure</a:t>
            </a:r>
            <a:r>
              <a:rPr lang="en-US" sz="4400" dirty="0">
                <a:solidFill>
                  <a:srgbClr val="000000"/>
                </a:solidFill>
              </a:rPr>
              <a:t/>
            </a:r>
            <a:br>
              <a:rPr lang="en-US" sz="4400" dirty="0">
                <a:solidFill>
                  <a:srgbClr val="000000"/>
                </a:solidFill>
              </a:rPr>
            </a:b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6DAE85AB-8569-4AE4-970C-2427DB820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/>
            <a:extLst/>
          </a:blip>
          <a:srcRect l="1475" r="2985" b="2"/>
          <a:stretch/>
        </p:blipFill>
        <p:spPr>
          <a:xfrm>
            <a:off x="0" y="8971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9EC71654-96A5-4280-94F3-931C61A9F92C}" type="slidenum">
              <a:rPr lang="en-US">
                <a:solidFill>
                  <a:srgbClr val="898989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18" name="Content Placeholder 3" descr="A screenshot of a cell phone  Description generated with very high confidence">
            <a:extLst>
              <a:ext uri="{FF2B5EF4-FFF2-40B4-BE49-F238E27FC236}">
                <a16:creationId xmlns:a16="http://schemas.microsoft.com/office/drawing/2014/main" xmlns="" id="{1D0AC44A-723E-45E4-B042-9247AF77D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327" y="1790865"/>
            <a:ext cx="4897091" cy="43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R</a:t>
            </a:r>
            <a:r>
              <a:rPr lang="en-US" sz="4400" cap="none" dirty="0">
                <a:solidFill>
                  <a:srgbClr val="000000"/>
                </a:solidFill>
              </a:rPr>
              <a:t>equirements and</a:t>
            </a:r>
            <a:r>
              <a:rPr lang="en-US" sz="4400" dirty="0">
                <a:solidFill>
                  <a:srgbClr val="000000"/>
                </a:solidFill>
              </a:rPr>
              <a:t> C</a:t>
            </a:r>
            <a:r>
              <a:rPr lang="en-US" sz="4400" cap="none" dirty="0">
                <a:solidFill>
                  <a:srgbClr val="000000"/>
                </a:solidFill>
              </a:rPr>
              <a:t>onfiguration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2A8F98F-E480-4857-B9E4-1F3B725D22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/>
            <a:extLst/>
          </a:blip>
          <a:srcRect l="1475" r="2985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3059961"/>
            <a:ext cx="5943712" cy="1955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000000"/>
                </a:solidFill>
              </a:rPr>
              <a:t>Android OS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Minimum </a:t>
            </a:r>
            <a:r>
              <a:rPr lang="en-US" sz="2000" dirty="0" smtClean="0">
                <a:solidFill>
                  <a:srgbClr val="000000"/>
                </a:solidFill>
              </a:rPr>
              <a:t>recommended android </a:t>
            </a:r>
            <a:r>
              <a:rPr lang="en-US" sz="2000" dirty="0">
                <a:solidFill>
                  <a:srgbClr val="000000"/>
                </a:solidFill>
              </a:rPr>
              <a:t>version: 4.4 (kitkat)</a:t>
            </a: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1025" name="Picture 1" descr="Z:\home\otto\Downloads\kitk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4197376"/>
            <a:ext cx="3833812" cy="21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3044625A-0690-4201-B601-3C7A8E97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04" y="1637291"/>
            <a:ext cx="10515600" cy="940181"/>
          </a:xfrm>
        </p:spPr>
        <p:txBody>
          <a:bodyPr/>
          <a:lstStyle/>
          <a:p>
            <a:r>
              <a:rPr lang="en-JM" dirty="0"/>
              <a:t>Which architecture was chosen?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02F57C-3A87-48D5-AF3F-9F7868A5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A60B5BF-3EE9-417A-B21C-2F2D1898174D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</p:spTree>
    <p:extLst>
      <p:ext uri="{BB962C8B-B14F-4D97-AF65-F5344CB8AC3E}">
        <p14:creationId xmlns:p14="http://schemas.microsoft.com/office/powerpoint/2010/main" val="292965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MvC model</a:t>
            </a: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2A8F98F-E480-4857-B9E4-1F3B725D22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/>
            <a:extLst/>
          </a:blip>
          <a:srcRect l="1475" r="2985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52255"/>
            <a:ext cx="4977578" cy="326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Reasons for choosing this model: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Three distinct layers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Faster development process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Modification does not affect entire program</a:t>
            </a: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6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177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M</a:t>
            </a:r>
            <a:r>
              <a:rPr lang="en-US" sz="4400" cap="none" dirty="0">
                <a:solidFill>
                  <a:srgbClr val="000000"/>
                </a:solidFill>
              </a:rPr>
              <a:t>odel</a:t>
            </a:r>
            <a:r>
              <a:rPr lang="en-US" sz="4400" dirty="0">
                <a:solidFill>
                  <a:srgbClr val="000000"/>
                </a:solidFill>
              </a:rPr>
              <a:t> l</a:t>
            </a:r>
            <a:r>
              <a:rPr lang="en-US" sz="4400" cap="none" dirty="0">
                <a:solidFill>
                  <a:srgbClr val="000000"/>
                </a:solidFill>
              </a:rPr>
              <a:t>ayer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2A8F98F-E480-4857-B9E4-1F3B725D22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/>
            <a:extLst/>
          </a:blip>
          <a:srcRect l="1475" r="2985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935" y="2452255"/>
            <a:ext cx="7100888" cy="326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Database Features</a:t>
            </a:r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The database consists of two </a:t>
            </a:r>
            <a:r>
              <a:rPr lang="en-US" sz="2000" dirty="0" smtClean="0">
                <a:solidFill>
                  <a:srgbClr val="000000"/>
                </a:solidFill>
              </a:rPr>
              <a:t>arrays</a:t>
            </a:r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Records consists of two key-value pairs (player name and score)</a:t>
            </a: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930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DA725-459F-4E69-B4AF-BE8B61A2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Adding results to the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7C33567-D8A1-4EFA-BFF2-50D2C44F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8FB721-8223-419D-8C3F-BAA27D58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271286"/>
            <a:ext cx="9088118" cy="43154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A791D621-5FB7-4CD8-B5F2-5301F3E8A9F9}"/>
              </a:ext>
            </a:extLst>
          </p:cNvPr>
          <p:cNvSpPr/>
          <p:nvPr/>
        </p:nvSpPr>
        <p:spPr>
          <a:xfrm>
            <a:off x="429491" y="5694218"/>
            <a:ext cx="1136073" cy="116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dirty="0"/>
              <a:t>S O S</a:t>
            </a:r>
          </a:p>
        </p:txBody>
      </p:sp>
    </p:spTree>
    <p:extLst>
      <p:ext uri="{BB962C8B-B14F-4D97-AF65-F5344CB8AC3E}">
        <p14:creationId xmlns:p14="http://schemas.microsoft.com/office/powerpoint/2010/main" val="20396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v</a:t>
            </a:r>
            <a:r>
              <a:rPr lang="en-US" sz="4400" cap="none" dirty="0">
                <a:solidFill>
                  <a:srgbClr val="000000"/>
                </a:solidFill>
              </a:rPr>
              <a:t>iew</a:t>
            </a:r>
            <a:r>
              <a:rPr lang="en-US" sz="4400" dirty="0">
                <a:solidFill>
                  <a:srgbClr val="000000"/>
                </a:solidFill>
              </a:rPr>
              <a:t> l</a:t>
            </a:r>
            <a:r>
              <a:rPr lang="en-US" sz="4400" cap="none" dirty="0">
                <a:solidFill>
                  <a:srgbClr val="000000"/>
                </a:solidFill>
              </a:rPr>
              <a:t>ayered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2A8F98F-E480-4857-B9E4-1F3B725D22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/>
            <a:extLst/>
          </a:blip>
          <a:srcRect l="1475" r="2985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52255"/>
            <a:ext cx="4977578" cy="326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Textbox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Buttons 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Text view 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Image view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Alert dialog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Animation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Modal dialog</a:t>
            </a: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0B81B1A-58D7-498D-A1AF-F06198665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48" t="25282" r="11570" b="45252"/>
          <a:stretch/>
        </p:blipFill>
        <p:spPr>
          <a:xfrm>
            <a:off x="8704802" y="2132024"/>
            <a:ext cx="2923309" cy="2020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5863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Custom</PresentationFormat>
  <Paragraphs>67</Paragraphs>
  <Slides>15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SOS Overview</vt:lpstr>
      <vt:lpstr>System structure </vt:lpstr>
      <vt:lpstr>Requirements and Configuration</vt:lpstr>
      <vt:lpstr>Which architecture was chosen?</vt:lpstr>
      <vt:lpstr>MvC model</vt:lpstr>
      <vt:lpstr>Model layer</vt:lpstr>
      <vt:lpstr>Adding results to the database</vt:lpstr>
      <vt:lpstr>view layered</vt:lpstr>
      <vt:lpstr>Buttons</vt:lpstr>
      <vt:lpstr>Modal dialog</vt:lpstr>
      <vt:lpstr>Controller layer</vt:lpstr>
      <vt:lpstr>Set position function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2018-12-16T06:56:24Z</dcterms:created>
  <dcterms:modified xsi:type="dcterms:W3CDTF">2018-12-18T12:53:41Z</dcterms:modified>
</cp:coreProperties>
</file>